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6.jpg" ContentType="image/jpeg"/>
  <Override PartName="/ppt/media/image7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0"/>
  </p:normalViewPr>
  <p:slideViewPr>
    <p:cSldViewPr>
      <p:cViewPr varScale="1">
        <p:scale>
          <a:sx n="92" d="100"/>
          <a:sy n="92" d="100"/>
        </p:scale>
        <p:origin x="4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E4C990-8B25-7D49-ACFE-0EB0D6CAB81E}" type="datetimeFigureOut">
              <a:rPr lang="en-GB"/>
              <a:pPr>
                <a:defRPr/>
              </a:pPr>
              <a:t>03/10/2017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3BE504-901C-D647-ADBC-0508177B4324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F3A6-F503-194C-83AC-33B9A6738703}" type="datetimeFigureOut">
              <a:rPr lang="en-GB"/>
              <a:pPr>
                <a:defRPr/>
              </a:pPr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60C86-56C1-4747-97AC-B6A44F66A2EC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4223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3E2A-BE31-C045-A221-01FDB0B251DB}" type="datetimeFigureOut">
              <a:rPr lang="en-GB"/>
              <a:pPr>
                <a:defRPr/>
              </a:pPr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E4415-D888-0748-A913-0DBC2EB9AC79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27758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8DA0-FCF1-A74C-BAB0-76EC7712E9FD}" type="datetimeFigureOut">
              <a:rPr lang="en-GB"/>
              <a:pPr>
                <a:defRPr/>
              </a:pPr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80C51-1E1F-F648-A166-7BE502177EF2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0915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13939-155D-2B49-9E44-5DD0F3CEF304}" type="datetimeFigureOut">
              <a:rPr lang="en-GB"/>
              <a:pPr>
                <a:defRPr/>
              </a:pPr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3C920-DCD5-3B4F-BB79-1D1E5AA7D45A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97996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3659-03ED-0D42-ABF5-0BF67355003B}" type="datetimeFigureOut">
              <a:rPr lang="en-GB"/>
              <a:pPr>
                <a:defRPr/>
              </a:pPr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0EC20-C4FA-1449-AE00-9EF573F55E2C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26512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9CB6-0FFA-BC44-A73E-74BFD3EAB7C3}" type="datetimeFigureOut">
              <a:rPr lang="en-GB"/>
              <a:pPr>
                <a:defRPr/>
              </a:pPr>
              <a:t>03/10/2017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0D35B-1997-104A-A614-8220D1F0D675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78906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E4F5-30BB-B743-8811-F57DB095A675}" type="datetimeFigureOut">
              <a:rPr lang="en-GB"/>
              <a:pPr>
                <a:defRPr/>
              </a:pPr>
              <a:t>03/10/2017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CDCC0-5F1A-E449-B08F-002D4E3A6A1D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02489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1E4F-A66A-A24E-92AB-5AE87B7BD6CD}" type="datetimeFigureOut">
              <a:rPr lang="en-GB"/>
              <a:pPr>
                <a:defRPr/>
              </a:pPr>
              <a:t>03/10/2017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CB2A0-7300-EC4B-8F11-E5B56E062BA9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8433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9C20-7454-3E42-930A-EC3569EC0E35}" type="datetimeFigureOut">
              <a:rPr lang="en-GB"/>
              <a:pPr>
                <a:defRPr/>
              </a:pPr>
              <a:t>03/10/2017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7ECCB-4C54-CE40-BA62-9775C3E13D3E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03150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763-1243-1343-863B-1C33081985F8}" type="datetimeFigureOut">
              <a:rPr lang="en-GB"/>
              <a:pPr>
                <a:defRPr/>
              </a:pPr>
              <a:t>03/10/2017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B7503-4775-B540-A52B-D4A66B73FF8D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67561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3C6F-3F04-F140-BBDA-D7933B1490CE}" type="datetimeFigureOut">
              <a:rPr lang="en-GB"/>
              <a:pPr>
                <a:defRPr/>
              </a:pPr>
              <a:t>03/10/2017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A3CFC-177B-FE49-B7C3-EC4850D9DAC6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25480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442196-D9D6-844F-9105-D8488BD682D3}" type="datetimeFigureOut">
              <a:rPr lang="en-GB"/>
              <a:pPr>
                <a:defRPr/>
              </a:pPr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D69DA51-3159-A449-8C3F-71444BE171A8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4213" y="764704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5400"/>
              <a:t>Sutton Parish Council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1343025"/>
          </a:xfrm>
        </p:spPr>
        <p:txBody>
          <a:bodyPr/>
          <a:lstStyle/>
          <a:p>
            <a:pPr eaLnBrk="1" hangingPunct="1"/>
            <a:r>
              <a:rPr lang="en-GB" sz="3600" dirty="0"/>
              <a:t>The Glebe Community Centre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Car </a:t>
            </a:r>
            <a:r>
              <a:rPr lang="en-GB" sz="3600" dirty="0"/>
              <a:t>Park </a:t>
            </a:r>
            <a:r>
              <a:rPr lang="en-GB" sz="3600" dirty="0" smtClean="0"/>
              <a:t>&amp; Driveway refurbishment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05039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8" y="548680"/>
            <a:ext cx="7584843" cy="5688632"/>
          </a:xfrm>
        </p:spPr>
      </p:pic>
    </p:spTree>
    <p:extLst>
      <p:ext uri="{BB962C8B-B14F-4D97-AF65-F5344CB8AC3E}">
        <p14:creationId xmlns:p14="http://schemas.microsoft.com/office/powerpoint/2010/main" val="4230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Glebe: The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2260848"/>
          </a:xfrm>
        </p:spPr>
        <p:txBody>
          <a:bodyPr/>
          <a:lstStyle/>
          <a:p>
            <a:r>
              <a:rPr lang="en-US" sz="2800" dirty="0" smtClean="0"/>
              <a:t>In 2006 purchased and refurbished the old church hall and cottage</a:t>
            </a:r>
          </a:p>
          <a:p>
            <a:r>
              <a:rPr lang="en-US" sz="2800" dirty="0" smtClean="0"/>
              <a:t>Created a new village community </a:t>
            </a:r>
            <a:r>
              <a:rPr lang="en-US" sz="2800" dirty="0" err="1" smtClean="0"/>
              <a:t>centre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648405" cy="273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8" y="4005064"/>
            <a:ext cx="2958976" cy="221923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95935" y="4597152"/>
            <a:ext cx="4440493" cy="22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 well used major addition to village facilities</a:t>
            </a:r>
          </a:p>
          <a:p>
            <a:r>
              <a:rPr lang="en-US" sz="2800" dirty="0" smtClean="0"/>
              <a:t>Hosts the Parish Office, a large hall &amp; meeting rooms</a:t>
            </a:r>
          </a:p>
        </p:txBody>
      </p:sp>
    </p:spTree>
    <p:extLst>
      <p:ext uri="{BB962C8B-B14F-4D97-AF65-F5344CB8AC3E}">
        <p14:creationId xmlns:p14="http://schemas.microsoft.com/office/powerpoint/2010/main" val="6704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Driveway </a:t>
            </a:r>
            <a:r>
              <a:rPr lang="en-US" dirty="0"/>
              <a:t>and </a:t>
            </a:r>
            <a:r>
              <a:rPr lang="en-US" dirty="0" smtClean="0"/>
              <a:t>Car </a:t>
            </a:r>
            <a:r>
              <a:rPr lang="en-US" dirty="0"/>
              <a:t>P</a:t>
            </a:r>
            <a:r>
              <a:rPr lang="en-US" dirty="0" smtClean="0"/>
              <a:t>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Funding did not allow for upgrading the external </a:t>
            </a:r>
            <a:r>
              <a:rPr lang="en-GB" sz="2800" dirty="0" smtClean="0"/>
              <a:t>facilities, </a:t>
            </a:r>
            <a:r>
              <a:rPr lang="en-GB" sz="2800" dirty="0"/>
              <a:t>including the </a:t>
            </a:r>
            <a:r>
              <a:rPr lang="en-GB" sz="2800" dirty="0" smtClean="0"/>
              <a:t>driveway </a:t>
            </a:r>
            <a:r>
              <a:rPr lang="en-GB" sz="2800" dirty="0"/>
              <a:t>and </a:t>
            </a:r>
            <a:r>
              <a:rPr lang="en-GB" sz="2800" dirty="0" smtClean="0"/>
              <a:t>carpark</a:t>
            </a:r>
          </a:p>
          <a:p>
            <a:r>
              <a:rPr lang="en-GB" sz="2800" dirty="0" smtClean="0"/>
              <a:t>Driveway provides access to the Glebe and the parish burial ground with a car park for users</a:t>
            </a:r>
          </a:p>
          <a:p>
            <a:r>
              <a:rPr lang="en-GB" sz="2800" dirty="0" smtClean="0"/>
              <a:t>Heavily used on a daily</a:t>
            </a:r>
            <a:br>
              <a:rPr lang="en-GB" sz="2800" dirty="0" smtClean="0"/>
            </a:br>
            <a:r>
              <a:rPr lang="en-GB" sz="2800" dirty="0" smtClean="0"/>
              <a:t>basis but becoming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increasing unsuitable</a:t>
            </a:r>
          </a:p>
          <a:p>
            <a:r>
              <a:rPr lang="en-GB" sz="2800" dirty="0" smtClean="0"/>
              <a:t>Car parking area is </a:t>
            </a:r>
            <a:br>
              <a:rPr lang="en-GB" sz="2800" dirty="0" smtClean="0"/>
            </a:br>
            <a:r>
              <a:rPr lang="en-GB" sz="2800" dirty="0" smtClean="0"/>
              <a:t>restricted</a:t>
            </a:r>
            <a:endParaRPr lang="en-GB" sz="2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0695" y="3466715"/>
            <a:ext cx="4076245" cy="26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8790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to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Gravel driveway unsuitable for regular use</a:t>
            </a:r>
          </a:p>
          <a:p>
            <a:r>
              <a:rPr lang="en-US" dirty="0" smtClean="0"/>
              <a:t>Access difficulties for wheel chair users and push chairs</a:t>
            </a:r>
          </a:p>
          <a:p>
            <a:r>
              <a:rPr lang="en-US" dirty="0" smtClean="0"/>
              <a:t>Boundary wall bowing and starting to collapse becoming unsafe</a:t>
            </a:r>
          </a:p>
          <a:p>
            <a:r>
              <a:rPr lang="en-US" dirty="0" smtClean="0"/>
              <a:t>Car parking area not able to be fully </a:t>
            </a:r>
            <a:r>
              <a:rPr lang="en-US" dirty="0" err="1" smtClean="0"/>
              <a:t>utilised</a:t>
            </a:r>
            <a:endParaRPr lang="en-US" dirty="0" smtClean="0"/>
          </a:p>
          <a:p>
            <a:r>
              <a:rPr lang="en-US" dirty="0" smtClean="0"/>
              <a:t>No night time lighting for pedestrians</a:t>
            </a:r>
          </a:p>
          <a:p>
            <a:r>
              <a:rPr lang="en-US" dirty="0" smtClean="0"/>
              <a:t>Issues with underground drains and tree roots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0392"/>
            <a:ext cx="7163395" cy="5064298"/>
          </a:xfrm>
        </p:spPr>
      </p:pic>
    </p:spTree>
    <p:extLst>
      <p:ext uri="{BB962C8B-B14F-4D97-AF65-F5344CB8AC3E}">
        <p14:creationId xmlns:p14="http://schemas.microsoft.com/office/powerpoint/2010/main" val="6956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the village conservation area</a:t>
            </a:r>
          </a:p>
          <a:p>
            <a:r>
              <a:rPr lang="en-US" dirty="0" smtClean="0"/>
              <a:t>Planning application needed to be submitted</a:t>
            </a:r>
          </a:p>
          <a:p>
            <a:r>
              <a:rPr lang="en-US" dirty="0" smtClean="0"/>
              <a:t>Agreement and consent for tree works</a:t>
            </a:r>
          </a:p>
          <a:p>
            <a:r>
              <a:rPr lang="en-US" dirty="0"/>
              <a:t>A</a:t>
            </a:r>
            <a:r>
              <a:rPr lang="en-US" dirty="0" smtClean="0"/>
              <a:t>pproval from C of E </a:t>
            </a:r>
            <a:r>
              <a:rPr lang="en-GB" dirty="0" smtClean="0"/>
              <a:t>Diocesan board required</a:t>
            </a:r>
          </a:p>
          <a:p>
            <a:r>
              <a:rPr lang="en-GB" dirty="0" smtClean="0"/>
              <a:t>Tendering of works and selection of suitable contractors</a:t>
            </a:r>
          </a:p>
          <a:p>
            <a:r>
              <a:rPr lang="en-GB" dirty="0" smtClean="0"/>
              <a:t>Needed to establish a funding package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221772"/>
              </p:ext>
            </p:extLst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/>
                <a:gridCol w="5554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</a:t>
                      </a:r>
                      <a:r>
                        <a:rPr lang="en-US" baseline="0" dirty="0" smtClean="0"/>
                        <a:t>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 application submitted to ECDC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 permission</a:t>
                      </a:r>
                      <a:r>
                        <a:rPr lang="en-US" baseline="0" dirty="0" smtClean="0"/>
                        <a:t> granted by ECDC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Letter of intent for faculty sent to </a:t>
                      </a:r>
                      <a:r>
                        <a:rPr lang="en-GB" dirty="0" smtClean="0"/>
                        <a:t>Diocesan board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  <a:r>
                        <a:rPr lang="en-US" baseline="0" dirty="0" smtClean="0"/>
                        <a:t> for private faculty made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 for tree works and consent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 for grant (S106)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Tendering</a:t>
                      </a:r>
                      <a:r>
                        <a:rPr lang="en-US" baseline="0" dirty="0" smtClean="0"/>
                        <a:t> of the contract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Grant confirmed and contract awarded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</a:t>
                      </a:r>
                      <a:r>
                        <a:rPr lang="en-US" baseline="0" dirty="0" smtClean="0"/>
                        <a:t>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Work on drive and car park begins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Work completed, new driveway and car park open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0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Costs and Funding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Total </a:t>
            </a:r>
            <a:r>
              <a:rPr lang="en-GB" dirty="0" smtClean="0"/>
              <a:t>cost: 				£</a:t>
            </a:r>
            <a:r>
              <a:rPr lang="en-GB" dirty="0"/>
              <a:t>78,486.81</a:t>
            </a:r>
          </a:p>
          <a:p>
            <a:r>
              <a:rPr lang="en-GB" dirty="0"/>
              <a:t>ECDC Section 106 </a:t>
            </a:r>
            <a:r>
              <a:rPr lang="en-GB" dirty="0" smtClean="0"/>
              <a:t>grant:</a:t>
            </a:r>
            <a:r>
              <a:rPr lang="en-GB" dirty="0"/>
              <a:t>	</a:t>
            </a:r>
            <a:r>
              <a:rPr lang="en-GB" dirty="0" smtClean="0"/>
              <a:t>	£71,241.79</a:t>
            </a:r>
            <a:br>
              <a:rPr lang="en-GB" dirty="0" smtClean="0"/>
            </a:br>
            <a:r>
              <a:rPr lang="en-GB" sz="2800" dirty="0" smtClean="0"/>
              <a:t>(Community Infrastructure)</a:t>
            </a:r>
            <a:endParaRPr lang="en-GB" sz="2800" dirty="0"/>
          </a:p>
          <a:p>
            <a:r>
              <a:rPr lang="en-GB" dirty="0" smtClean="0"/>
              <a:t>Parish Council Capital:</a:t>
            </a:r>
            <a:br>
              <a:rPr lang="en-GB" dirty="0" smtClean="0"/>
            </a:br>
            <a:r>
              <a:rPr lang="en-GB" dirty="0" smtClean="0"/>
              <a:t>£1,940.61</a:t>
            </a:r>
            <a:endParaRPr lang="en-GB" dirty="0"/>
          </a:p>
          <a:p>
            <a:r>
              <a:rPr lang="en-GB" dirty="0" smtClean="0"/>
              <a:t>Parish Council reserves:</a:t>
            </a:r>
            <a:br>
              <a:rPr lang="en-GB" dirty="0" smtClean="0"/>
            </a:br>
            <a:r>
              <a:rPr lang="en-GB" dirty="0" smtClean="0"/>
              <a:t>£</a:t>
            </a:r>
            <a:r>
              <a:rPr lang="en-GB" dirty="0"/>
              <a:t>5,304.41	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2844092"/>
            <a:ext cx="3299583" cy="32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6534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high quality surfaced driveway and much improved more spacious car park</a:t>
            </a:r>
          </a:p>
          <a:p>
            <a:r>
              <a:rPr lang="en-US" sz="2800" dirty="0"/>
              <a:t>A rebuilt boundary wall in front of pollarded and </a:t>
            </a:r>
            <a:r>
              <a:rPr lang="en-US" sz="2800" dirty="0" smtClean="0"/>
              <a:t>tidied trees</a:t>
            </a:r>
          </a:p>
          <a:p>
            <a:r>
              <a:rPr lang="en-US" sz="2800" dirty="0" smtClean="0"/>
              <a:t>Sensor switched</a:t>
            </a:r>
            <a:br>
              <a:rPr lang="en-US" sz="2800" dirty="0" smtClean="0"/>
            </a:br>
            <a:r>
              <a:rPr lang="en-US" sz="2800" dirty="0" smtClean="0"/>
              <a:t>night lighting</a:t>
            </a:r>
          </a:p>
          <a:p>
            <a:r>
              <a:rPr lang="en-US" sz="2800" dirty="0" smtClean="0"/>
              <a:t>A great result</a:t>
            </a:r>
            <a:br>
              <a:rPr lang="en-US" sz="2800" dirty="0" smtClean="0"/>
            </a:br>
            <a:r>
              <a:rPr lang="en-US" sz="2800" dirty="0" smtClean="0"/>
              <a:t>for Glebe users</a:t>
            </a:r>
          </a:p>
          <a:p>
            <a:endParaRPr lang="en-US" sz="28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1773" y="3284984"/>
            <a:ext cx="5435027" cy="305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5286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303</Words>
  <Application>Microsoft Macintosh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Sutton Parish Council</vt:lpstr>
      <vt:lpstr>The Glebe: The Background</vt:lpstr>
      <vt:lpstr>The Driveway and Car Park</vt:lpstr>
      <vt:lpstr>Key Issues to Address</vt:lpstr>
      <vt:lpstr>The Plan</vt:lpstr>
      <vt:lpstr>The Challenges</vt:lpstr>
      <vt:lpstr>The Timetable</vt:lpstr>
      <vt:lpstr>The Costs and Funding</vt:lpstr>
      <vt:lpstr>The Result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SPC Glebe driveway &amp; car park refurbishment</dc:title>
  <dc:subject>For ECDC Parish Conference</dc:subject>
  <dc:creator>Mark Inskip</dc:creator>
  <cp:keywords/>
  <dc:description/>
  <cp:lastModifiedBy>Mark Inskip</cp:lastModifiedBy>
  <cp:revision>169</cp:revision>
  <dcterms:created xsi:type="dcterms:W3CDTF">2011-12-07T13:32:29Z</dcterms:created>
  <dcterms:modified xsi:type="dcterms:W3CDTF">2017-10-03T07:41:13Z</dcterms:modified>
  <cp:category/>
</cp:coreProperties>
</file>